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2" r:id="rId2"/>
  </p:sldMasterIdLst>
  <p:notesMasterIdLst>
    <p:notesMasterId r:id="rId38"/>
  </p:notesMasterIdLst>
  <p:handoutMasterIdLst>
    <p:handoutMasterId r:id="rId39"/>
  </p:handoutMasterIdLst>
  <p:sldIdLst>
    <p:sldId id="394" r:id="rId3"/>
    <p:sldId id="384" r:id="rId4"/>
    <p:sldId id="280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72" r:id="rId13"/>
    <p:sldId id="420" r:id="rId14"/>
    <p:sldId id="410" r:id="rId15"/>
    <p:sldId id="453" r:id="rId16"/>
    <p:sldId id="454" r:id="rId17"/>
    <p:sldId id="455" r:id="rId18"/>
    <p:sldId id="467" r:id="rId19"/>
    <p:sldId id="412" r:id="rId20"/>
    <p:sldId id="456" r:id="rId21"/>
    <p:sldId id="457" r:id="rId22"/>
    <p:sldId id="468" r:id="rId23"/>
    <p:sldId id="411" r:id="rId24"/>
    <p:sldId id="458" r:id="rId25"/>
    <p:sldId id="460" r:id="rId26"/>
    <p:sldId id="461" r:id="rId27"/>
    <p:sldId id="469" r:id="rId28"/>
    <p:sldId id="413" r:id="rId29"/>
    <p:sldId id="414" r:id="rId30"/>
    <p:sldId id="417" r:id="rId31"/>
    <p:sldId id="415" r:id="rId32"/>
    <p:sldId id="440" r:id="rId33"/>
    <p:sldId id="471" r:id="rId34"/>
    <p:sldId id="416" r:id="rId35"/>
    <p:sldId id="418" r:id="rId36"/>
    <p:sldId id="441" r:id="rId37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D"/>
    <a:srgbClr val="E39F16"/>
    <a:srgbClr val="118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 varScale="1">
        <p:scale>
          <a:sx n="78" d="100"/>
          <a:sy n="78" d="100"/>
        </p:scale>
        <p:origin x="93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06289531431522"/>
          <c:y val="5.1562487312380091E-2"/>
          <c:w val="0.8067589066735511"/>
          <c:h val="0.741749817482820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모바일</c:v>
                </c:pt>
                <c:pt idx="1">
                  <c:v>서버</c:v>
                </c:pt>
                <c:pt idx="2">
                  <c:v>오드로이드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50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E-4F08-B589-6F1038710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54140703"/>
        <c:axId val="1954165663"/>
      </c:barChart>
      <c:catAx>
        <c:axId val="1954140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65663"/>
        <c:crosses val="autoZero"/>
        <c:auto val="1"/>
        <c:lblAlgn val="ctr"/>
        <c:lblOffset val="100"/>
        <c:noMultiLvlLbl val="0"/>
      </c:catAx>
      <c:valAx>
        <c:axId val="1954165663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40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3/8/2017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E79-AA40-4288-AC0E-B779AA18AC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AE4-DED8-427A-99EC-C395BD2F4E5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B6F0-6F79-4A2F-B0F0-2FC6188C797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F287-B78F-4C5E-90BF-D0B90A927F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1F96-1D36-403F-9D66-9B124545A84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E231-77F5-4FFF-B401-4A2974C353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A4E2-D888-4890-8512-55DEF966DDC0}" type="datetime1">
              <a:rPr lang="en-US" altLang="ko-KR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9125-4CC6-41BF-AEE7-9FAB4920D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7BB0-D2D7-47E0-8C55-AF60A08B682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C506-4652-47D4-BF7E-075D721090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D50-299B-4864-B8BB-D56C1E5C0EB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BD7-B55B-4AED-9E2F-CE8EF567B57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934-1BB5-4E8A-BB36-A1245A3FAE29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003F-CEBD-4F82-A1E4-C57AAC96A52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59B3-652F-477A-96C4-36E22E4AD3E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B91EA6DE-3C48-4884-9AC6-671B8167A1F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924D437E-7C99-4098-A3C7-18F6FB00545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jpg"/><Relationship Id="rId5" Type="http://schemas.openxmlformats.org/officeDocument/2006/relationships/image" Target="../media/image8.png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뛰어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드는 행동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위험상황 판단</a:t>
            </a:r>
            <a:endParaRPr lang="en-US" altLang="ko-KR" b="1" dirty="0"/>
          </a:p>
          <a:p>
            <a:r>
              <a:rPr lang="ko-KR" altLang="en-US" b="1" dirty="0"/>
              <a:t>세부 시나리오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290140" y="1475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도로 촬영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다이아몬드 8"/>
          <p:cNvSpPr/>
          <p:nvPr/>
        </p:nvSpPr>
        <p:spPr bwMode="auto">
          <a:xfrm>
            <a:off x="6172200" y="3389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차도로 접근하는가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327630" y="2507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종료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안전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593542" y="4576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단계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8884372" y="1561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전광판으로만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</a:t>
            </a:r>
          </a:p>
        </p:txBody>
      </p:sp>
      <p:sp>
        <p:nvSpPr>
          <p:cNvPr id="21" name="다이아몬드 20"/>
          <p:cNvSpPr/>
          <p:nvPr/>
        </p:nvSpPr>
        <p:spPr bwMode="auto">
          <a:xfrm>
            <a:off x="3438112" y="3365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sp>
        <p:nvSpPr>
          <p:cNvPr id="22" name="다이아몬드 21"/>
          <p:cNvSpPr/>
          <p:nvPr/>
        </p:nvSpPr>
        <p:spPr bwMode="auto">
          <a:xfrm>
            <a:off x="3438112" y="2364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있는가</a:t>
            </a:r>
          </a:p>
        </p:txBody>
      </p:sp>
      <p:sp>
        <p:nvSpPr>
          <p:cNvPr id="28" name="다이아몬드 27"/>
          <p:cNvSpPr/>
          <p:nvPr/>
        </p:nvSpPr>
        <p:spPr bwMode="auto">
          <a:xfrm>
            <a:off x="6172200" y="444365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속도를 줄이는가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319952" y="5497605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 빠르게 접근 중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단계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다이아몬드 30"/>
          <p:cNvSpPr/>
          <p:nvPr/>
        </p:nvSpPr>
        <p:spPr bwMode="auto">
          <a:xfrm>
            <a:off x="3438112" y="1407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차가 접근 중인가</a:t>
            </a:r>
          </a:p>
        </p:txBody>
      </p:sp>
      <p:sp>
        <p:nvSpPr>
          <p:cNvPr id="38" name="다이아몬드 37"/>
          <p:cNvSpPr/>
          <p:nvPr/>
        </p:nvSpPr>
        <p:spPr bwMode="auto">
          <a:xfrm>
            <a:off x="6172200" y="1447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52508" y="45312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근처에 있음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단계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 bwMode="auto">
          <a:xfrm>
            <a:off x="2946346" y="1740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 bwMode="auto">
          <a:xfrm>
            <a:off x="5405178" y="1759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 bwMode="auto">
          <a:xfrm>
            <a:off x="4421645" y="2112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 bwMode="auto">
          <a:xfrm>
            <a:off x="5405178" y="2716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 bwMode="auto">
          <a:xfrm>
            <a:off x="4421645" y="3068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직선 화살표 연결선 53"/>
          <p:cNvCxnSpPr>
            <a:stCxn id="21" idx="2"/>
            <a:endCxn id="15" idx="0"/>
          </p:cNvCxnSpPr>
          <p:nvPr/>
        </p:nvCxnSpPr>
        <p:spPr bwMode="auto">
          <a:xfrm>
            <a:off x="4421645" y="4070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 bwMode="auto">
          <a:xfrm>
            <a:off x="5405178" y="3718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 bwMode="auto">
          <a:xfrm flipV="1">
            <a:off x="7155733" y="3037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직선 화살표 연결선 62"/>
          <p:cNvCxnSpPr>
            <a:stCxn id="9" idx="2"/>
            <a:endCxn id="28" idx="0"/>
          </p:cNvCxnSpPr>
          <p:nvPr/>
        </p:nvCxnSpPr>
        <p:spPr bwMode="auto">
          <a:xfrm>
            <a:off x="7155733" y="4094500"/>
            <a:ext cx="0" cy="349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직선 화살표 연결선 65"/>
          <p:cNvCxnSpPr>
            <a:stCxn id="28" idx="2"/>
            <a:endCxn id="29" idx="0"/>
          </p:cNvCxnSpPr>
          <p:nvPr/>
        </p:nvCxnSpPr>
        <p:spPr bwMode="auto">
          <a:xfrm flipH="1">
            <a:off x="7148055" y="5148450"/>
            <a:ext cx="7678" cy="349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직선 화살표 연결선 68"/>
          <p:cNvCxnSpPr>
            <a:stCxn id="28" idx="3"/>
            <a:endCxn id="40" idx="1"/>
          </p:cNvCxnSpPr>
          <p:nvPr/>
        </p:nvCxnSpPr>
        <p:spPr bwMode="auto">
          <a:xfrm>
            <a:off x="8139266" y="4796053"/>
            <a:ext cx="6132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 bwMode="auto">
          <a:xfrm>
            <a:off x="8139266" y="1800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 bwMode="auto">
          <a:xfrm>
            <a:off x="7155733" y="2152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8" name="TextBox 317"/>
          <p:cNvSpPr txBox="1"/>
          <p:nvPr/>
        </p:nvSpPr>
        <p:spPr>
          <a:xfrm>
            <a:off x="5609531" y="15491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19" name="TextBox 318"/>
          <p:cNvSpPr txBox="1"/>
          <p:nvPr/>
        </p:nvSpPr>
        <p:spPr>
          <a:xfrm>
            <a:off x="7148055" y="215259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0" name="TextBox 319"/>
          <p:cNvSpPr txBox="1"/>
          <p:nvPr/>
        </p:nvSpPr>
        <p:spPr>
          <a:xfrm>
            <a:off x="8283551" y="157082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1" name="TextBox 320"/>
          <p:cNvSpPr txBox="1"/>
          <p:nvPr/>
        </p:nvSpPr>
        <p:spPr>
          <a:xfrm>
            <a:off x="4429324" y="210936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421645" y="305664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421645" y="413057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676288" y="249473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5" name="TextBox 324"/>
          <p:cNvSpPr txBox="1"/>
          <p:nvPr/>
        </p:nvSpPr>
        <p:spPr>
          <a:xfrm>
            <a:off x="5609531" y="34034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7" name="TextBox 326"/>
          <p:cNvSpPr txBox="1"/>
          <p:nvPr/>
        </p:nvSpPr>
        <p:spPr>
          <a:xfrm>
            <a:off x="7181822" y="312304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8" name="TextBox 327"/>
          <p:cNvSpPr txBox="1"/>
          <p:nvPr/>
        </p:nvSpPr>
        <p:spPr>
          <a:xfrm>
            <a:off x="7181822" y="513710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9" name="TextBox 328"/>
          <p:cNvSpPr txBox="1"/>
          <p:nvPr/>
        </p:nvSpPr>
        <p:spPr>
          <a:xfrm>
            <a:off x="8165786" y="4531299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40" name="TextBox 339"/>
          <p:cNvSpPr txBox="1"/>
          <p:nvPr/>
        </p:nvSpPr>
        <p:spPr>
          <a:xfrm>
            <a:off x="7161036" y="412490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683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06319"/>
              </p:ext>
            </p:extLst>
          </p:nvPr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3186"/>
              </p:ext>
            </p:extLst>
          </p:nvPr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통신</a:t>
                      </a:r>
                      <a:r>
                        <a:rPr lang="ko-KR" altLang="en-US" sz="1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모듈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29274"/>
              </p:ext>
            </p:extLst>
          </p:nvPr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위치정보 </a:t>
                      </a:r>
                      <a:endParaRPr lang="en-US" altLang="ko-KR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탐지 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2746"/>
              </p:ext>
            </p:extLst>
          </p:nvPr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기존의 학습된 물체 형태를 이용해서 사람과 차량을 탐지한다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detect(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UMat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내부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CascadeClassifier로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학습된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정보를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이용하여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인자로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받은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차량을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찾고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영역을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표시한다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있으면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detect()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결과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찾으려는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존재하는지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검사한다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6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위험상황 판단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8385"/>
              </p:ext>
            </p:extLst>
          </p:nvPr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보행자의 위치를 파악하여 위험상황을 판단한다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vector&lt;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&amp;pedestrians,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vector&lt;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&amp;vehicles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통신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보드 → 서버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전광판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393865"/>
              </p:ext>
            </p:extLst>
          </p:nvPr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부팅 시 보드의 식별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와  위치정보를 서버에 등록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위험상황에 대한 메시지를 서버와 전광판에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273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connect(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host,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long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portNum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displayScreen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dirty="0" err="1"/>
                        <a:t>displayScreen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전광판에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경고메세지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49284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  <p:extLst>
      <p:ext uri="{BB962C8B-B14F-4D97-AF65-F5344CB8AC3E}">
        <p14:creationId xmlns:p14="http://schemas.microsoft.com/office/powerpoint/2010/main" val="138716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통신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4814"/>
              </p:ext>
            </p:extLst>
          </p:nvPr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보드에서 위험상황 메시지 수신</a:t>
                      </a:r>
                      <a:endParaRPr lang="en-US" altLang="ko-KR" sz="1800" kern="1200" spc="-1" dirty="0"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push 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en-US" altLang="ko-KR" sz="1800" kern="1200" spc="-1" baseline="0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FCM Push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3808527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6" y="2208327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610656" y="1143133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351025" y="1676533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현재 진행 상황</a:t>
              </a:r>
              <a:endParaRPr lang="en-US" sz="2399" dirty="0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데이터 관리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6269"/>
              </p:ext>
            </p:extLst>
          </p:nvPr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13673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94908618"/>
                    </a:ext>
                  </a:extLst>
                </a:gridCol>
                <a:gridCol w="2667013">
                  <a:extLst>
                    <a:ext uri="{9D8B030D-6E8A-4147-A177-3AD203B41FA5}">
                      <a16:colId xmlns:a16="http://schemas.microsoft.com/office/drawing/2014/main" val="2022380925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update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receive(string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read()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데이터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delete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send(string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boolean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create(String ID, String GPS)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true,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false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삽입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23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경보 알림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917"/>
              </p:ext>
            </p:extLst>
          </p:nvPr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2055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5867413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주변 위험상황을 통보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 String message 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</a:t>
                      </a:r>
                      <a:r>
                        <a:rPr lang="ko-KR" altLang="en-US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푸시알림을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띄운다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703648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()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객체 반환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 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NULL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반환</a:t>
                      </a:r>
                      <a:endParaRPr lang="en-US" altLang="ko-KR" sz="16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좌표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)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위험경보종류가 조건에 부합하면 </a:t>
                      </a: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푸시알림을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띄운다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944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구글 맵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52814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현재위치 및 경보발생구역을 지도 상에 표시한다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7110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9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위치정보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4951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double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059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10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76800" y="533400"/>
            <a:ext cx="701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3400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6800" y="3594608"/>
            <a:ext cx="632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ODROID-VU7 Plus: 7inch 1024 x 600 HDMI display with Multi-touch</a:t>
            </a:r>
          </a:p>
          <a:p>
            <a:r>
              <a:rPr lang="en-US" altLang="ko-KR" dirty="0"/>
              <a:t>- 7-inch TFT-LCD</a:t>
            </a:r>
            <a:br>
              <a:rPr lang="en-US" altLang="ko-KR" dirty="0"/>
            </a:br>
            <a:r>
              <a:rPr lang="en-US" altLang="ko-KR" dirty="0"/>
              <a:t>- Screen Resolution: 1024 x 600 pixels </a:t>
            </a:r>
            <a:br>
              <a:rPr lang="en-US" altLang="ko-KR" dirty="0"/>
            </a:br>
            <a:r>
              <a:rPr lang="en-US" altLang="ko-KR" dirty="0"/>
              <a:t>- 5 finger capacitive touch input (USB ID 16B4:0705)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12115"/>
            <a:ext cx="4191000" cy="31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845" y="414020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3255" y="4906010"/>
            <a:ext cx="79590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86089"/>
              </p:ext>
            </p:extLst>
          </p:nvPr>
        </p:nvGraphicFramePr>
        <p:xfrm>
          <a:off x="1828483" y="5407080"/>
          <a:ext cx="812799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661054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1582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0179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52" y="875665"/>
            <a:ext cx="8059262" cy="403034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722671" y="205740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구체적인 설계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시나리오가 부족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105400" y="2057400"/>
            <a:ext cx="68580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위험상황 판단에 관한 세부 시나리오 추가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(p.11)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685800" y="394055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제품의 효용성에 대한 논리제시 필요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5105400" y="3940550"/>
            <a:ext cx="68580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전광판으로 보호구역을 지나는 모든 운전자에게 통보</a:t>
            </a:r>
            <a:r>
              <a:rPr lang="en-US" altLang="ko-KR" dirty="0">
                <a:solidFill>
                  <a:schemeClr val="tx1"/>
                </a:solidFill>
              </a:rPr>
              <a:t>.(p10,16)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어플 사용자에게 모바일 알람과 지도 앱을 이용해 통보</a:t>
            </a:r>
            <a:r>
              <a:rPr lang="en-US" altLang="ko-KR" dirty="0">
                <a:solidFill>
                  <a:schemeClr val="tx1"/>
                </a:solidFill>
              </a:rPr>
              <a:t>.(p.10)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Linux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컴파일러를 이용하여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en-US" altLang="ko-KR" dirty="0">
                <a:latin typeface="+mn-ea"/>
              </a:rPr>
              <a:t>(v3.1)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전광판을 제어해서 위험상황 경보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0" y="304800"/>
            <a:ext cx="887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데모환경설계</a:t>
            </a:r>
            <a:endParaRPr lang="en-US" altLang="ko-KR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315289" y="1574560"/>
            <a:ext cx="3455215" cy="3064058"/>
            <a:chOff x="435568" y="1460726"/>
            <a:chExt cx="3455215" cy="3064058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68" y="1460726"/>
              <a:ext cx="3455215" cy="306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" r="-1927"/>
            <a:stretch/>
          </p:blipFill>
          <p:spPr>
            <a:xfrm>
              <a:off x="565846" y="1616160"/>
              <a:ext cx="3291805" cy="181858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296400" y="1465216"/>
            <a:ext cx="2286000" cy="3082559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571" y="1010451"/>
              <a:ext cx="1963401" cy="380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626708" y="4994661"/>
            <a:ext cx="2929522" cy="35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강의실 </a:t>
            </a:r>
            <a:r>
              <a:rPr lang="en-US" altLang="ko-KR" sz="1600" dirty="0"/>
              <a:t>PC(</a:t>
            </a:r>
            <a:r>
              <a:rPr lang="ko-KR" altLang="en-US" sz="1600" dirty="0" err="1"/>
              <a:t>영상처리하는</a:t>
            </a:r>
            <a:r>
              <a:rPr lang="ko-KR" altLang="en-US" sz="1600" dirty="0"/>
              <a:t> 화면</a:t>
            </a:r>
            <a:r>
              <a:rPr lang="en-US" altLang="ko-KR" sz="16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43520" y="5000708"/>
            <a:ext cx="2906670" cy="33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핸드폰</a:t>
            </a:r>
            <a:r>
              <a:rPr lang="en-US" altLang="ko-KR" sz="1600" dirty="0"/>
              <a:t>(</a:t>
            </a:r>
            <a:r>
              <a:rPr lang="ko-KR" altLang="en-US" sz="1600" dirty="0"/>
              <a:t>메시지 수신 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829" y="1680008"/>
            <a:ext cx="3200400" cy="24132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4979956" y="1905000"/>
            <a:ext cx="1619948" cy="9816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도로에 있음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8694" y="5006756"/>
            <a:ext cx="2906670" cy="33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디스플레이</a:t>
            </a:r>
            <a:r>
              <a:rPr lang="en-US" altLang="ko-KR" sz="1600" dirty="0"/>
              <a:t>(</a:t>
            </a:r>
            <a:r>
              <a:rPr lang="ko-KR" altLang="en-US" sz="1600" dirty="0"/>
              <a:t>전광판 경고화면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 진행 상황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544867"/>
              </p:ext>
            </p:extLst>
          </p:nvPr>
        </p:nvGraphicFramePr>
        <p:xfrm>
          <a:off x="685800" y="2063428"/>
          <a:ext cx="11245480" cy="41138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2880">
                  <a:extLst>
                    <a:ext uri="{9D8B030D-6E8A-4147-A177-3AD203B41FA5}">
                      <a16:colId xmlns:a16="http://schemas.microsoft.com/office/drawing/2014/main" val="404268987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8267132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0150215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096651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진행상황 및 고려사항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088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오드로이드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도로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카메라를 이용한 촬영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6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사람 및 차량 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오인식</a:t>
                      </a:r>
                      <a:r>
                        <a:rPr lang="ko-KR" altLang="en-US" baseline="0" dirty="0" err="1"/>
                        <a:t>률</a:t>
                      </a:r>
                      <a:r>
                        <a:rPr lang="ko-KR" altLang="en-US" baseline="0" dirty="0"/>
                        <a:t> 줄이고 성능 개선 등 안정화 진행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5910"/>
                  </a:ext>
                </a:extLst>
              </a:tr>
              <a:tr h="4054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 상황 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탐지한 </a:t>
                      </a:r>
                      <a:r>
                        <a:rPr lang="ko-KR" altLang="en-US" dirty="0" err="1"/>
                        <a:t>좌표값을</a:t>
                      </a:r>
                      <a:r>
                        <a:rPr lang="ko-KR" altLang="en-US" dirty="0"/>
                        <a:t> 이용한 판단 진행</a:t>
                      </a:r>
                      <a:r>
                        <a:rPr lang="ko-KR" altLang="en-US" baseline="0" dirty="0"/>
                        <a:t>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560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전달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HTTP</a:t>
                      </a:r>
                      <a:r>
                        <a:rPr lang="ko-KR" altLang="en-US" baseline="0" dirty="0"/>
                        <a:t> 서버로 보내기위한 준비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27375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통신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수신 측 완료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송신 미완료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90 %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Update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구현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056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경보 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</a:t>
                      </a:r>
                      <a:r>
                        <a:rPr lang="en-US" altLang="ko-KR" baseline="0" dirty="0"/>
                        <a:t>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위치정보 모듈과 통합 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028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구글 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모바일 위치 마커 표시기능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800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푸시알림</a:t>
                      </a:r>
                      <a:r>
                        <a:rPr lang="ko-KR" altLang="en-US" dirty="0"/>
                        <a:t> 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FCM</a:t>
                      </a:r>
                      <a:r>
                        <a:rPr lang="ko-KR" altLang="en-US" dirty="0"/>
                        <a:t>서버로 부터 데이터 수신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193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위치정보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디바이스 좌표 받아오는 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695307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2387847350"/>
              </p:ext>
            </p:extLst>
          </p:nvPr>
        </p:nvGraphicFramePr>
        <p:xfrm>
          <a:off x="3733800" y="519382"/>
          <a:ext cx="6197600" cy="16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6112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95377"/>
              </p:ext>
            </p:extLst>
          </p:nvPr>
        </p:nvGraphicFramePr>
        <p:xfrm>
          <a:off x="1752600" y="575329"/>
          <a:ext cx="8128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&amp; GPS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 &amp; GitHub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OpenCV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운전자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휴대폰에서 현재 위치를 파악하고 경보상황을 전달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이용한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구현과 프로젝트 버전 관리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Odroid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를 이용하여 보행자 및 차량 인식 후 경보 상황 판단 기능 구현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44234" y="212365"/>
            <a:ext cx="348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업무분담</a:t>
            </a:r>
            <a:endParaRPr lang="en-US" altLang="ko-KR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48350"/>
              </p:ext>
            </p:extLst>
          </p:nvPr>
        </p:nvGraphicFramePr>
        <p:xfrm>
          <a:off x="1737862" y="2741386"/>
          <a:ext cx="8127990" cy="3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보행자 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차량인식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Push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및 운전자 휴대폰으로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(Android)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 알림 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29486" y="235338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661267" y="3492023"/>
            <a:ext cx="6179185" cy="2868930"/>
            <a:chOff x="3669460" y="3377940"/>
            <a:chExt cx="6179185" cy="2868930"/>
          </a:xfrm>
        </p:grpSpPr>
        <p:sp>
          <p:nvSpPr>
            <p:cNvPr id="17" name="화살표: 오른쪽 16"/>
            <p:cNvSpPr/>
            <p:nvPr/>
          </p:nvSpPr>
          <p:spPr>
            <a:xfrm>
              <a:off x="3669460" y="3377940"/>
              <a:ext cx="603885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/>
            <p:cNvSpPr/>
            <p:nvPr/>
          </p:nvSpPr>
          <p:spPr>
            <a:xfrm>
              <a:off x="3963465" y="3745605"/>
              <a:ext cx="629285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/>
            <p:cNvSpPr/>
            <p:nvPr/>
          </p:nvSpPr>
          <p:spPr>
            <a:xfrm>
              <a:off x="4290490" y="4233285"/>
              <a:ext cx="147256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/>
            <p:cNvSpPr/>
            <p:nvPr/>
          </p:nvSpPr>
          <p:spPr>
            <a:xfrm>
              <a:off x="6180250" y="5371840"/>
              <a:ext cx="1207770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/>
            <p:cNvSpPr/>
            <p:nvPr/>
          </p:nvSpPr>
          <p:spPr>
            <a:xfrm>
              <a:off x="7388655" y="5738235"/>
              <a:ext cx="1283335" cy="133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/>
            <p:cNvSpPr/>
            <p:nvPr/>
          </p:nvSpPr>
          <p:spPr>
            <a:xfrm>
              <a:off x="8671355" y="6112885"/>
              <a:ext cx="1177290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/>
            <p:cNvSpPr/>
            <p:nvPr/>
          </p:nvSpPr>
          <p:spPr>
            <a:xfrm>
              <a:off x="4916600" y="4846060"/>
              <a:ext cx="155384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289115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참고 문헌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OpenCV</a:t>
            </a:r>
            <a:r>
              <a:rPr lang="ko-KR" altLang="en-US" sz="2000" dirty="0">
                <a:latin typeface="+mn-ea"/>
              </a:rPr>
              <a:t>를 이용한 </a:t>
            </a:r>
            <a:r>
              <a:rPr lang="ko-KR" altLang="en-US" sz="2000" dirty="0" err="1">
                <a:latin typeface="+mn-ea"/>
              </a:rPr>
              <a:t>영상보행자</a:t>
            </a:r>
            <a:r>
              <a:rPr lang="ko-KR" altLang="en-US" sz="2000" dirty="0">
                <a:latin typeface="+mn-ea"/>
              </a:rPr>
              <a:t> 검출 기술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http://magazine.odroid.com/odroid-ux4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열혈 </a:t>
            </a:r>
            <a:r>
              <a:rPr lang="en-US" altLang="ko-KR" sz="2000" dirty="0">
                <a:latin typeface="+mn-ea"/>
              </a:rPr>
              <a:t>TCP/IP </a:t>
            </a:r>
            <a:r>
              <a:rPr lang="ko-KR" altLang="en-US" sz="2000" dirty="0">
                <a:latin typeface="+mn-ea"/>
              </a:rPr>
              <a:t>소켓 프로그래밍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윤성우 저</a:t>
            </a:r>
            <a:r>
              <a:rPr lang="en-US" altLang="ko-KR" sz="2000" dirty="0">
                <a:latin typeface="+mn-ea"/>
              </a:rPr>
              <a:t>, ORANGE &amp; MEDIA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안드로이드</a:t>
            </a:r>
            <a:r>
              <a:rPr lang="ko-KR" altLang="en-US" sz="2000" dirty="0">
                <a:latin typeface="+mn-ea"/>
              </a:rPr>
              <a:t> 프로그래밍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천인국 저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생능출판사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28600"/>
            <a:ext cx="4639945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필요</a:t>
            </a:r>
            <a:r>
              <a:rPr lang="en-US" altLang="ko-KR" sz="2000" b="1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기술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3. OpenCV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98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92671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안전을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15123</TotalTime>
  <Words>2043</Words>
  <Application>Microsoft Office PowerPoint</Application>
  <PresentationFormat>와이드스크린</PresentationFormat>
  <Paragraphs>531</Paragraphs>
  <Slides>35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굴림</vt:lpstr>
      <vt:lpstr>나눔고딕</vt:lpstr>
      <vt:lpstr>맑은 고딕</vt:lpstr>
      <vt:lpstr>함초롬바탕</vt:lpstr>
      <vt:lpstr>Arial</vt:lpstr>
      <vt:lpstr>Calibri</vt:lpstr>
      <vt:lpstr>Times New Roman</vt:lpstr>
      <vt:lpstr>7_Office Theme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ihc</cp:lastModifiedBy>
  <cp:revision>281</cp:revision>
  <dcterms:created xsi:type="dcterms:W3CDTF">2013-09-12T13:05:01Z</dcterms:created>
  <dcterms:modified xsi:type="dcterms:W3CDTF">2017-03-08T04:48:22Z</dcterms:modified>
  <cp:category>Presentations, Business Presentations, Free PowerPoint Templates</cp:category>
  <cp:contentStatus>Template</cp:contentStatus>
</cp:coreProperties>
</file>